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2" r:id="rId9"/>
    <p:sldId id="263" r:id="rId10"/>
    <p:sldId id="264" r:id="rId11"/>
    <p:sldId id="265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868068-63AF-0A41-8508-28AD220B721D}" v="2" dt="2026-04-09T20:46:07.2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0"/>
    <p:restoredTop sz="94634"/>
  </p:normalViewPr>
  <p:slideViewPr>
    <p:cSldViewPr snapToGrid="0">
      <p:cViewPr varScale="1">
        <p:scale>
          <a:sx n="95" d="100"/>
          <a:sy n="95" d="100"/>
        </p:scale>
        <p:origin x="108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undo custSel addSld delSld modSld modMainMaster">
      <pc:chgData name="Hanne Liv Gryting" userId="d55e2bfa-772b-47b3-a105-54a9f5c6fbde" providerId="ADAL" clId="{F047557D-4E65-51B3-8759-A83AB81584A5}" dt="2026-04-09T20:46:07.215" v="33"/>
      <pc:docMkLst>
        <pc:docMk/>
      </pc:docMkLst>
      <pc:sldChg chg="del">
        <pc:chgData name="Hanne Liv Gryting" userId="d55e2bfa-772b-47b3-a105-54a9f5c6fbde" providerId="ADAL" clId="{F047557D-4E65-51B3-8759-A83AB81584A5}" dt="2026-04-09T19:47:12.337" v="14" actId="2696"/>
        <pc:sldMkLst>
          <pc:docMk/>
          <pc:sldMk cId="1399453655" sldId="256"/>
        </pc:sldMkLst>
      </pc:sldChg>
      <pc:sldChg chg="addSp delSp modSp mod">
        <pc:chgData name="Hanne Liv Gryting" userId="d55e2bfa-772b-47b3-a105-54a9f5c6fbde" providerId="ADAL" clId="{F047557D-4E65-51B3-8759-A83AB81584A5}" dt="2026-04-09T20:19:29.244" v="32" actId="478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09T20:19:26.299" v="31"/>
          <ac:picMkLst>
            <pc:docMk/>
            <pc:sldMk cId="2433374918" sldId="257"/>
            <ac:picMk id="2" creationId="{C897366D-DAA0-F906-6871-8A6A8B603254}"/>
          </ac:picMkLst>
        </pc:picChg>
        <pc:picChg chg="add del mod">
          <ac:chgData name="Hanne Liv Gryting" userId="d55e2bfa-772b-47b3-a105-54a9f5c6fbde" providerId="ADAL" clId="{F047557D-4E65-51B3-8759-A83AB81584A5}" dt="2026-04-09T20:19:29.244" v="32" actId="478"/>
          <ac:picMkLst>
            <pc:docMk/>
            <pc:sldMk cId="2433374918" sldId="257"/>
            <ac:picMk id="3" creationId="{D053540B-767D-B21A-20A7-4D0DEC998CF9}"/>
          </ac:picMkLst>
        </pc:picChg>
      </pc:sldChg>
      <pc:sldChg chg="del">
        <pc:chgData name="Hanne Liv Gryting" userId="d55e2bfa-772b-47b3-a105-54a9f5c6fbde" providerId="ADAL" clId="{F047557D-4E65-51B3-8759-A83AB81584A5}" dt="2026-04-09T19:47:12.337" v="14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09T19:47:12.337" v="14" actId="2696"/>
        <pc:sldMkLst>
          <pc:docMk/>
          <pc:sldMk cId="961175811" sldId="260"/>
        </pc:sldMkLst>
      </pc:sldChg>
      <pc:sldChg chg="del">
        <pc:chgData name="Hanne Liv Gryting" userId="d55e2bfa-772b-47b3-a105-54a9f5c6fbde" providerId="ADAL" clId="{F047557D-4E65-51B3-8759-A83AB81584A5}" dt="2026-04-09T19:47:12.337" v="14" actId="2696"/>
        <pc:sldMkLst>
          <pc:docMk/>
          <pc:sldMk cId="830559130" sldId="262"/>
        </pc:sldMkLst>
      </pc:sldChg>
      <pc:sldChg chg="new">
        <pc:chgData name="Hanne Liv Gryting" userId="d55e2bfa-772b-47b3-a105-54a9f5c6fbde" providerId="ADAL" clId="{F047557D-4E65-51B3-8759-A83AB81584A5}" dt="2026-04-09T19:47:18.557" v="15" actId="680"/>
        <pc:sldMkLst>
          <pc:docMk/>
          <pc:sldMk cId="3848854580" sldId="262"/>
        </pc:sldMkLst>
      </pc:sldChg>
      <pc:sldChg chg="del">
        <pc:chgData name="Hanne Liv Gryting" userId="d55e2bfa-772b-47b3-a105-54a9f5c6fbde" providerId="ADAL" clId="{F047557D-4E65-51B3-8759-A83AB81584A5}" dt="2026-04-09T19:47:12.337" v="14" actId="2696"/>
        <pc:sldMkLst>
          <pc:docMk/>
          <pc:sldMk cId="791775924" sldId="263"/>
        </pc:sldMkLst>
      </pc:sldChg>
      <pc:sldChg chg="new">
        <pc:chgData name="Hanne Liv Gryting" userId="d55e2bfa-772b-47b3-a105-54a9f5c6fbde" providerId="ADAL" clId="{F047557D-4E65-51B3-8759-A83AB81584A5}" dt="2026-04-09T19:47:28.822" v="16" actId="680"/>
        <pc:sldMkLst>
          <pc:docMk/>
          <pc:sldMk cId="2645386173" sldId="263"/>
        </pc:sldMkLst>
      </pc:sldChg>
      <pc:sldChg chg="del">
        <pc:chgData name="Hanne Liv Gryting" userId="d55e2bfa-772b-47b3-a105-54a9f5c6fbde" providerId="ADAL" clId="{F047557D-4E65-51B3-8759-A83AB81584A5}" dt="2026-04-09T19:47:12.337" v="14" actId="2696"/>
        <pc:sldMkLst>
          <pc:docMk/>
          <pc:sldMk cId="891369840" sldId="264"/>
        </pc:sldMkLst>
      </pc:sldChg>
      <pc:sldChg chg="modSp new">
        <pc:chgData name="Hanne Liv Gryting" userId="d55e2bfa-772b-47b3-a105-54a9f5c6fbde" providerId="ADAL" clId="{F047557D-4E65-51B3-8759-A83AB81584A5}" dt="2026-04-09T20:46:07.215" v="33"/>
        <pc:sldMkLst>
          <pc:docMk/>
          <pc:sldMk cId="3928129138" sldId="264"/>
        </pc:sldMkLst>
        <pc:spChg chg="mod">
          <ac:chgData name="Hanne Liv Gryting" userId="d55e2bfa-772b-47b3-a105-54a9f5c6fbde" providerId="ADAL" clId="{F047557D-4E65-51B3-8759-A83AB81584A5}" dt="2026-04-09T20:46:07.215" v="33"/>
          <ac:spMkLst>
            <pc:docMk/>
            <pc:sldMk cId="3928129138" sldId="264"/>
            <ac:spMk id="2" creationId="{88A90CB2-C3E6-58DF-D782-27F2E84A65DA}"/>
          </ac:spMkLst>
        </pc:spChg>
      </pc:sldChg>
      <pc:sldChg chg="new">
        <pc:chgData name="Hanne Liv Gryting" userId="d55e2bfa-772b-47b3-a105-54a9f5c6fbde" providerId="ADAL" clId="{F047557D-4E65-51B3-8759-A83AB81584A5}" dt="2026-04-09T19:48:14.961" v="18" actId="680"/>
        <pc:sldMkLst>
          <pc:docMk/>
          <pc:sldMk cId="1609193514" sldId="265"/>
        </pc:sldMkLst>
      </pc:sldChg>
      <pc:sldChg chg="del">
        <pc:chgData name="Hanne Liv Gryting" userId="d55e2bfa-772b-47b3-a105-54a9f5c6fbde" providerId="ADAL" clId="{F047557D-4E65-51B3-8759-A83AB81584A5}" dt="2026-04-09T19:47:12.337" v="14" actId="2696"/>
        <pc:sldMkLst>
          <pc:docMk/>
          <pc:sldMk cId="1647686846" sldId="265"/>
        </pc:sldMkLst>
      </pc:sldChg>
      <pc:sldChg chg="del">
        <pc:chgData name="Hanne Liv Gryting" userId="d55e2bfa-772b-47b3-a105-54a9f5c6fbde" providerId="ADAL" clId="{F047557D-4E65-51B3-8759-A83AB81584A5}" dt="2026-04-09T19:47:12.337" v="14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09T19:47:12.337" v="14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09T19:47:12.337" v="14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09T19:47:12.337" v="14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09T19:47:12.337" v="14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09T19:47:12.337" v="14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09T19:47:12.337" v="14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09T19:47:12.337" v="14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09T19:47:12.337" v="14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09T19:47:12.337" v="14" actId="2696"/>
        <pc:sldMkLst>
          <pc:docMk/>
          <pc:sldMk cId="1205764626" sldId="275"/>
        </pc:sldMkLst>
      </pc:sldChg>
      <pc:sldChg chg="new del">
        <pc:chgData name="Hanne Liv Gryting" userId="d55e2bfa-772b-47b3-a105-54a9f5c6fbde" providerId="ADAL" clId="{F047557D-4E65-51B3-8759-A83AB81584A5}" dt="2026-04-09T19:47:12.337" v="14" actId="2696"/>
        <pc:sldMkLst>
          <pc:docMk/>
          <pc:sldMk cId="517414231" sldId="276"/>
        </pc:sldMkLst>
      </pc:sldChg>
      <pc:sldChg chg="new del">
        <pc:chgData name="Hanne Liv Gryting" userId="d55e2bfa-772b-47b3-a105-54a9f5c6fbde" providerId="ADAL" clId="{F047557D-4E65-51B3-8759-A83AB81584A5}" dt="2026-04-09T14:48:26.005" v="4" actId="680"/>
        <pc:sldMkLst>
          <pc:docMk/>
          <pc:sldMk cId="3278553030" sldId="277"/>
        </pc:sldMkLst>
      </pc:sldChg>
      <pc:sldChg chg="new del">
        <pc:chgData name="Hanne Liv Gryting" userId="d55e2bfa-772b-47b3-a105-54a9f5c6fbde" providerId="ADAL" clId="{F047557D-4E65-51B3-8759-A83AB81584A5}" dt="2026-04-09T14:48:25.520" v="3" actId="680"/>
        <pc:sldMkLst>
          <pc:docMk/>
          <pc:sldMk cId="545087281" sldId="278"/>
        </pc:sldMkLst>
      </pc:sldChg>
      <pc:sldMasterChg chg="modSldLayout">
        <pc:chgData name="Hanne Liv Gryting" userId="d55e2bfa-772b-47b3-a105-54a9f5c6fbde" providerId="ADAL" clId="{F047557D-4E65-51B3-8759-A83AB81584A5}" dt="2026-04-09T19:46:37.282" v="13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09T19:46:37.282" v="13" actId="14100"/>
          <pc:sldLayoutMkLst>
            <pc:docMk/>
            <pc:sldMasterMk cId="3838146109" sldId="2147483648"/>
            <pc:sldLayoutMk cId="53344019" sldId="2147483696"/>
          </pc:sldLayoutMkLst>
          <pc:picChg chg="del">
            <ac:chgData name="Hanne Liv Gryting" userId="d55e2bfa-772b-47b3-a105-54a9f5c6fbde" providerId="ADAL" clId="{F047557D-4E65-51B3-8759-A83AB81584A5}" dt="2026-04-09T19:45:45.063" v="6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mod">
            <ac:chgData name="Hanne Liv Gryting" userId="d55e2bfa-772b-47b3-a105-54a9f5c6fbde" providerId="ADAL" clId="{F047557D-4E65-51B3-8759-A83AB81584A5}" dt="2026-04-09T19:46:37.282" v="13" actId="14100"/>
            <ac:picMkLst>
              <pc:docMk/>
              <pc:sldMasterMk cId="3838146109" sldId="2147483648"/>
              <pc:sldLayoutMk cId="53344019" sldId="2147483696"/>
              <ac:picMk id="4" creationId="{43CC8708-57ED-CE73-F939-91D4F69C4C59}"/>
            </ac:picMkLst>
          </pc:picChg>
          <pc:picChg chg="del">
            <ac:chgData name="Hanne Liv Gryting" userId="d55e2bfa-772b-47b3-a105-54a9f5c6fbde" providerId="ADAL" clId="{F047557D-4E65-51B3-8759-A83AB81584A5}" dt="2026-04-09T19:45:43.309" v="5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09T19:45:43.309" v="5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09T19:45:46.908" v="7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">
            <ac:chgData name="Hanne Liv Gryting" userId="d55e2bfa-772b-47b3-a105-54a9f5c6fbde" providerId="ADAL" clId="{F047557D-4E65-51B3-8759-A83AB81584A5}" dt="2026-04-09T19:45:48.481" v="8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logo, symbol, Font, tekst&#10;&#10;KI-generert innhold kan være feil.">
            <a:extLst>
              <a:ext uri="{FF2B5EF4-FFF2-40B4-BE49-F238E27FC236}">
                <a16:creationId xmlns:a16="http://schemas.microsoft.com/office/drawing/2014/main" id="{43CC8708-57ED-CE73-F939-91D4F69C4C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30833665-283A-DA10-E30B-62D2A1A392F9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1121" y="740780"/>
            <a:ext cx="6909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6C3D1D51-BC5A-FA49-C396-7D01382261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699F373E-EB43-BCF7-31DC-E4FF3884A32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1C46E4A5-EBD1-92BD-C2E5-9E738E7DBA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D5034476-8CD8-D5C5-8F96-FA5D0391898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6129" y="5770236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981B9680-0466-E59F-AE71-6C8D8BD857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D7524377-1B4D-7382-1B9C-500CC807E89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4EB84430-3820-ADDF-92D9-CBF5D0F9FE2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EA3597DD-5C59-461D-1223-5B512C8AECF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DE5CAD93-C877-213A-7451-4E063D7D544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8D8AFDC2-81A8-41EA-818E-FB7CA44F8B5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F5BF574D-2E38-CAD9-3E50-45DAEE4DC7E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C09845FD-C379-550E-5318-B22C60ABD75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21" y="0"/>
            <a:ext cx="6909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137322D7-FBC8-C78F-7C08-C04272B91A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19DC9524-9D00-7051-3470-4659288BD90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A0D393BD-7DB3-DD11-B2C1-745A89B9082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B0CADFB9-E92B-EC6D-58AF-0A3D97110BB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102F31A5-C978-C083-21FF-241BBC3320A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DA01FDC9-97C1-9A1B-7500-36955F7679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FC271F7C-7257-04E5-4D90-2C739CDFE2B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21" y="0"/>
            <a:ext cx="6909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E848E977-B483-A7E1-76BE-1E229B5D193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4" name="Bilde 13">
            <a:extLst>
              <a:ext uri="{FF2B5EF4-FFF2-40B4-BE49-F238E27FC236}">
                <a16:creationId xmlns:a16="http://schemas.microsoft.com/office/drawing/2014/main" id="{863F32EB-88CD-CE6B-D57A-F61A0EDF336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D5E6EF99-3EA1-5D34-813F-710B02BA423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9E2A8403-97A2-B0EE-B1A9-1B71E4F2304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018998E-6FBA-29C8-7122-39056F945EB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336305" y="5648809"/>
            <a:ext cx="2025080" cy="81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E660561C-5CD7-1CE5-86F1-12F60540E14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58C211E0-FA57-CB87-97EF-05D39307304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4639655A-5C4A-46A5-CDF1-2C572660F7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A0E587E6-4500-C8E6-CB02-6273EFF98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C2B2538D-2445-168C-8AC2-EBA32D8637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262803" y="179"/>
            <a:ext cx="2024724" cy="809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5" name="Bilde 14">
            <a:extLst>
              <a:ext uri="{FF2B5EF4-FFF2-40B4-BE49-F238E27FC236}">
                <a16:creationId xmlns:a16="http://schemas.microsoft.com/office/drawing/2014/main" id="{9AD2A57F-D7ED-B549-9F4F-C04B4D95E7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262803" y="179"/>
            <a:ext cx="2024724" cy="809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6D009779-1096-880D-B97D-0548B4EAB3C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928ABC9D-D2B4-CAC1-B73C-AF68FC6F847B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262625" y="107"/>
            <a:ext cx="2025080" cy="81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10355A8-5369-37AF-95BB-EA72AEB8A9C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51EC5085-EEE8-C6FC-BAAC-211661E7CC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48854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DC2A120-B989-537C-A2A6-C0DE78381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CEAE2379-2C7E-50BB-B24A-D0CE0D65D83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6407CA14-2BEA-D41C-3E74-2C2AF457610A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45386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88A90CB2-C3E6-58DF-D782-27F2E84A65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D80FAC50-FD85-A9AC-D5E7-64E1DC5340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281291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B949086-64C6-84A0-E010-61522C64FB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18C26E9B-B348-0FB6-8BFB-6128CCD1E69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09193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897366D-DAA0-F906-6871-8A6A8B603254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Props1.xml><?xml version="1.0" encoding="utf-8"?>
<ds:datastoreItem xmlns:ds="http://schemas.openxmlformats.org/officeDocument/2006/customXml" ds:itemID="{CAC55C92-9FD2-4047-BEC6-C54B53F2CF9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48CCC44-9755-4633-90F0-B144296FF5A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B4BFB97-74DE-4247-A4D2-7AE924DBFC64}">
  <ds:schemaRefs>
    <ds:schemaRef ds:uri="30a71399-637f-4a89-8bae-72aa2dedfa27"/>
    <ds:schemaRef ds:uri="http://purl.org/dc/dcmitype/"/>
    <ds:schemaRef ds:uri="7f71b5f3-c6b4-4442-86ee-8130fab3113a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terms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1911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21</cp:revision>
  <dcterms:created xsi:type="dcterms:W3CDTF">2025-09-10T11:13:11Z</dcterms:created>
  <dcterms:modified xsi:type="dcterms:W3CDTF">2026-04-09T20:46:08Z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